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DD48E-496E-46FA-830F-B81E443E3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477259"/>
            <a:ext cx="8915399" cy="95415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TALLER LOS ORDENES DEL AMOR</a:t>
            </a:r>
            <a:endParaRPr lang="es-AR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667FF1-61B4-421D-872F-08A2C9230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1577009"/>
            <a:ext cx="8915399" cy="4326653"/>
          </a:xfrm>
          <a:solidFill>
            <a:srgbClr val="92D050"/>
          </a:solidFill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BASADO En LA CHARLA PRESENTADA POR INSTAGRAM EL 2/5/2020 EN  @SANANDOELMAMBO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CON EL EJERCICIO REALIZADO VAMOS A RESOLVER LA HISTORIA ESCONDIDA DE TUS ANTEPASADOS, AQUELLO QUE SE OCULTO DURANTE MUCHO TIEMPO!!!!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TE INVITO A REALIZAR ESTA PRACTICA Y QUE JUNTOS BUSQUEMOS EL MEJOR CAMINO, AQUEL QUE DEVUELVA EL EQUILIBRIO A TU SISTEMA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VAMOSSS!! TE ESPERO</a:t>
            </a:r>
            <a:endParaRPr lang="es-A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1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8BC14B-9970-4D9B-86C3-E70666816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91549"/>
            <a:ext cx="8915399" cy="135172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¿CUAL ES TU DES-ORDEN?</a:t>
            </a:r>
            <a:endParaRPr lang="es-AR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273088-C2F0-42A7-96C2-79767D6E4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1643271"/>
            <a:ext cx="8915399" cy="5102086"/>
          </a:xfrm>
          <a:solidFill>
            <a:srgbClr val="92D05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DURACION : 1 ENCUENTRO , SABADO 9 DE MAYO 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10 A 13 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u="sng" dirty="0">
                <a:solidFill>
                  <a:schemeClr val="tx1"/>
                </a:solidFill>
              </a:rPr>
              <a:t>LUGAR: CADA UNO EN SU CASA!!! ON-LINE!!!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INVERSIÓN TOTAL : PRECIO PROMOCIONAL LANZAMIENTO DE PAGINA WEB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1PAGO: $ 700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INFORMES E INSCRIPCIÓN : monicanovo36@gmail.com o por WHATSAPP : 1569626546 o por PAGINA WEB o @moninovo36 (</a:t>
            </a:r>
            <a:r>
              <a:rPr lang="es-ES" b="1" dirty="0" err="1">
                <a:solidFill>
                  <a:schemeClr val="tx1"/>
                </a:solidFill>
              </a:rPr>
              <a:t>instagram</a:t>
            </a:r>
            <a:r>
              <a:rPr lang="es-ES" b="1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FECHA LIMITE DE INSCRIPCIÓN : 08/05/2020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1"/>
                </a:solidFill>
              </a:rPr>
              <a:t>CUPOS LIMITADOS : PARA OPTIMIZAR LOS RECURSOS Y EL TRABAJO , HASTA 15 PERSONAS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u="sng" dirty="0">
                <a:solidFill>
                  <a:srgbClr val="FF0000"/>
                </a:solidFill>
              </a:rPr>
              <a:t>Y SI NO VISTES EL TALLER DE INSTAGRAM SOLICITALO POR MAIL Y TE LO ENVIO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177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</TotalTime>
  <Words>167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Espiral</vt:lpstr>
      <vt:lpstr>TALLER LOS ORDENES DEL AMOR</vt:lpstr>
      <vt:lpstr>¿CUAL ES TU DES-ORDEN?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LOS ORDENES DEL AMOR</dc:title>
  <dc:creator>Monica Novo</dc:creator>
  <cp:lastModifiedBy>Monica Novo</cp:lastModifiedBy>
  <cp:revision>13</cp:revision>
  <dcterms:created xsi:type="dcterms:W3CDTF">2020-05-01T20:46:49Z</dcterms:created>
  <dcterms:modified xsi:type="dcterms:W3CDTF">2020-05-04T00:16:05Z</dcterms:modified>
</cp:coreProperties>
</file>